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1158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jeudi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8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novembre 2012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0700" y="28194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Use the verbs </a:t>
            </a:r>
            <a:r>
              <a:rPr lang="en-US" sz="2800" dirty="0" err="1" smtClean="0">
                <a:latin typeface="Kristen ITC" pitchFamily="66" charset="0"/>
              </a:rPr>
              <a:t>dormir</a:t>
            </a:r>
            <a:r>
              <a:rPr lang="en-US" sz="2800" dirty="0" smtClean="0">
                <a:latin typeface="Kristen ITC" pitchFamily="66" charset="0"/>
              </a:rPr>
              <a:t>, </a:t>
            </a:r>
            <a:r>
              <a:rPr lang="en-US" sz="2800" dirty="0" err="1" smtClean="0">
                <a:latin typeface="Kristen ITC" pitchFamily="66" charset="0"/>
              </a:rPr>
              <a:t>partir</a:t>
            </a:r>
            <a:r>
              <a:rPr lang="en-US" sz="2800" dirty="0" smtClean="0">
                <a:latin typeface="Kristen ITC" pitchFamily="66" charset="0"/>
              </a:rPr>
              <a:t> and </a:t>
            </a:r>
            <a:r>
              <a:rPr lang="en-US" sz="2800" dirty="0" err="1" smtClean="0">
                <a:latin typeface="Kristen ITC" pitchFamily="66" charset="0"/>
              </a:rPr>
              <a:t>sortir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0216" y="38100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Understand part 1 of the </a:t>
            </a:r>
            <a:r>
              <a:rPr lang="en-US" sz="2800" dirty="0" err="1" smtClean="0">
                <a:latin typeface="Kristen ITC" pitchFamily="66" charset="0"/>
              </a:rPr>
              <a:t>Télé</a:t>
            </a:r>
            <a:r>
              <a:rPr lang="en-US" sz="2800" dirty="0" smtClean="0">
                <a:latin typeface="Kristen ITC" pitchFamily="66" charset="0"/>
              </a:rPr>
              <a:t>-roman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29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96</cp:revision>
  <dcterms:created xsi:type="dcterms:W3CDTF">2011-09-14T23:22:57Z</dcterms:created>
  <dcterms:modified xsi:type="dcterms:W3CDTF">2012-11-08T12:55:26Z</dcterms:modified>
</cp:coreProperties>
</file>